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21331" y="688462"/>
            <a:ext cx="9115514" cy="5486400"/>
          </a:xfrm>
          <a:custGeom>
            <a:avLst/>
            <a:gdLst/>
            <a:ahLst/>
            <a:cxnLst/>
            <a:rect r="r" b="b" t="t" l="l"/>
            <a:pathLst>
              <a:path h="5486400" w="9115514">
                <a:moveTo>
                  <a:pt x="0" y="0"/>
                </a:moveTo>
                <a:lnTo>
                  <a:pt x="9115514" y="0"/>
                </a:lnTo>
                <a:lnTo>
                  <a:pt x="9115514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36406" y="859067"/>
            <a:ext cx="7414054" cy="5486400"/>
          </a:xfrm>
          <a:custGeom>
            <a:avLst/>
            <a:gdLst/>
            <a:ahLst/>
            <a:cxnLst/>
            <a:rect r="r" b="b" t="t" l="l"/>
            <a:pathLst>
              <a:path h="5486400" w="7414054">
                <a:moveTo>
                  <a:pt x="0" y="0"/>
                </a:moveTo>
                <a:lnTo>
                  <a:pt x="7414054" y="0"/>
                </a:lnTo>
                <a:lnTo>
                  <a:pt x="7414054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DAGbyzJp4j8</dc:identifier>
  <dcterms:modified xsi:type="dcterms:W3CDTF">2011-08-01T06:04:30Z</dcterms:modified>
  <cp:revision>1</cp:revision>
</cp:coreProperties>
</file>